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76" d="100"/>
          <a:sy n="76" d="100"/>
        </p:scale>
        <p:origin x="-121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3B50-A921-44D5-BD81-6F36B0F653A9}" type="datetimeFigureOut">
              <a:rPr lang="en-GB" smtClean="0"/>
              <a:t>31/12/2017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2F91-8EAF-4A5B-BB1F-90B3E2CBAB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3B50-A921-44D5-BD81-6F36B0F653A9}" type="datetimeFigureOut">
              <a:rPr lang="en-GB" smtClean="0"/>
              <a:t>31/12/2017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2F91-8EAF-4A5B-BB1F-90B3E2CBAB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3B50-A921-44D5-BD81-6F36B0F653A9}" type="datetimeFigureOut">
              <a:rPr lang="en-GB" smtClean="0"/>
              <a:t>31/12/2017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2F91-8EAF-4A5B-BB1F-90B3E2CBAB10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3B50-A921-44D5-BD81-6F36B0F653A9}" type="datetimeFigureOut">
              <a:rPr lang="en-GB" smtClean="0"/>
              <a:t>31/12/2017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2F91-8EAF-4A5B-BB1F-90B3E2CBAB1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3B50-A921-44D5-BD81-6F36B0F653A9}" type="datetimeFigureOut">
              <a:rPr lang="en-GB" smtClean="0"/>
              <a:t>31/12/2017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2F91-8EAF-4A5B-BB1F-90B3E2CBAB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3B50-A921-44D5-BD81-6F36B0F653A9}" type="datetimeFigureOut">
              <a:rPr lang="en-GB" smtClean="0"/>
              <a:t>31/12/2017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2F91-8EAF-4A5B-BB1F-90B3E2CBAB1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3B50-A921-44D5-BD81-6F36B0F653A9}" type="datetimeFigureOut">
              <a:rPr lang="en-GB" smtClean="0"/>
              <a:t>31/12/2017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2F91-8EAF-4A5B-BB1F-90B3E2CBAB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3B50-A921-44D5-BD81-6F36B0F653A9}" type="datetimeFigureOut">
              <a:rPr lang="en-GB" smtClean="0"/>
              <a:t>31/12/2017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2F91-8EAF-4A5B-BB1F-90B3E2CBAB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3B50-A921-44D5-BD81-6F36B0F653A9}" type="datetimeFigureOut">
              <a:rPr lang="en-GB" smtClean="0"/>
              <a:t>31/12/2017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2F91-8EAF-4A5B-BB1F-90B3E2CBAB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3B50-A921-44D5-BD81-6F36B0F653A9}" type="datetimeFigureOut">
              <a:rPr lang="en-GB" smtClean="0"/>
              <a:t>31/12/2017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2F91-8EAF-4A5B-BB1F-90B3E2CBAB10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3B50-A921-44D5-BD81-6F36B0F653A9}" type="datetimeFigureOut">
              <a:rPr lang="en-GB" smtClean="0"/>
              <a:t>31/12/2017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2F91-8EAF-4A5B-BB1F-90B3E2CBAB1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4883B50-A921-44D5-BD81-6F36B0F653A9}" type="datetimeFigureOut">
              <a:rPr lang="en-GB" smtClean="0"/>
              <a:t>31/12/2017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6732F91-8EAF-4A5B-BB1F-90B3E2CBAB1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548680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Frome Valley CE First School</a:t>
            </a:r>
          </a:p>
          <a:p>
            <a:pPr algn="ctr"/>
            <a:endParaRPr lang="en-GB" sz="6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6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Maths-</a:t>
            </a:r>
            <a:r>
              <a:rPr lang="en-GB" sz="60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tastic</a:t>
            </a:r>
            <a:r>
              <a:rPr lang="en-GB" sz="6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Quiz!</a:t>
            </a:r>
            <a:endParaRPr lang="en-GB" sz="6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Tangram Challenge!</a:t>
            </a:r>
            <a:endParaRPr lang="en-GB" sz="5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1 min to solve the tangram in your envelope.</a:t>
            </a:r>
            <a:endParaRPr lang="en-GB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an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4" y="4437112"/>
            <a:ext cx="2385330" cy="186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4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endParaRPr lang="en-GB" sz="5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77" y="2124145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Reception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How many bears are the same length as this fire engine?</a:t>
            </a:r>
          </a:p>
        </p:txBody>
      </p:sp>
      <p:sp>
        <p:nvSpPr>
          <p:cNvPr id="2" name="AutoShape 2" descr="Image result for box of bana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Related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cupcak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cupcak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cupcak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cupcak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" descr="Image result for cookies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" descr="Image result for wages british notes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Image result for wages british notes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59" y="3429000"/>
            <a:ext cx="39243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1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endParaRPr lang="en-GB" sz="5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77" y="2124145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Which coloured pencil is the longest?</a:t>
            </a:r>
          </a:p>
        </p:txBody>
      </p:sp>
      <p:sp>
        <p:nvSpPr>
          <p:cNvPr id="2" name="AutoShape 2" descr="Image result for box of bana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Related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cupcak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cupcak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cupcak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cupcak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" descr="Image result for cookies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" descr="Image result for wages british notes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Image result for wages british notes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98" y="3501008"/>
            <a:ext cx="6051346" cy="217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59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endParaRPr lang="en-GB" sz="5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77" y="212414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What is the length of the toy car? </a:t>
            </a:r>
          </a:p>
        </p:txBody>
      </p:sp>
      <p:sp>
        <p:nvSpPr>
          <p:cNvPr id="2" name="AutoShape 2" descr="Image result for box of bana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Related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cupcak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cupcak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cupcak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cupcak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" descr="Image result for cookies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" descr="Image result for wages british notes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Image result for wages british notes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83" y="4437112"/>
            <a:ext cx="72675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3094007"/>
            <a:ext cx="3745210" cy="136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3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endParaRPr lang="en-GB" sz="5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77" y="2124145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One sticker is 2cm. What is the length of 8 stickers in a row? </a:t>
            </a:r>
          </a:p>
        </p:txBody>
      </p:sp>
      <p:sp>
        <p:nvSpPr>
          <p:cNvPr id="2" name="AutoShape 2" descr="Image result for box of bana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Related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cupcak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cupcak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cupcak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cupcak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" descr="Image result for cookies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" descr="Image result for wages british notes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Image result for wages british notes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3125046"/>
            <a:ext cx="20002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3125046"/>
            <a:ext cx="20002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65175" y="4221088"/>
            <a:ext cx="3950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4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Which child </a:t>
            </a:r>
          </a:p>
          <a:p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tallest?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09" y="4201240"/>
            <a:ext cx="3600400" cy="218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41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endParaRPr lang="en-GB" sz="5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77" y="212414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Question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" name="AutoShape 2" descr="Image result for box of bana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Related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cupcak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cupcak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cupcak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cupcak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" descr="Image result for cookies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" descr="Image result for wages british notes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Image result for wages british notes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51" y="2708920"/>
            <a:ext cx="5717505" cy="383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09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  <a:endParaRPr lang="en-GB" sz="5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77" y="2124145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Reception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Which fruit has been cut into 2 pieces (half)?</a:t>
            </a:r>
          </a:p>
        </p:txBody>
      </p:sp>
      <p:sp>
        <p:nvSpPr>
          <p:cNvPr id="2" name="AutoShape 2" descr="Image result for box of bana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Related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cupcak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cupcak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cupcak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cupcak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" descr="Image result for cookies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" descr="Image result for wages british notes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Image result for wages british notes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4" y="3573101"/>
            <a:ext cx="5280684" cy="110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334" y="3152113"/>
            <a:ext cx="2832348" cy="18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91" y="4710809"/>
            <a:ext cx="2613843" cy="181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66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  <a:endParaRPr lang="en-GB" sz="5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77" y="2124145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 cupcakes are shared between 4 plates (quarters). How many on each plate?</a:t>
            </a:r>
          </a:p>
        </p:txBody>
      </p:sp>
      <p:sp>
        <p:nvSpPr>
          <p:cNvPr id="2" name="AutoShape 2" descr="Image result for box of bana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Related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cupcak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cupcak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cupcak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cupcak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" descr="Image result for cookies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" descr="Image result for wages british notes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Image result for wages british notes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789040"/>
            <a:ext cx="4919831" cy="88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24" y="3645024"/>
            <a:ext cx="3410271" cy="184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45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  <a:endParaRPr lang="en-GB" sz="5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77" y="2124145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Tico gets ¼ of 12 coins.</a:t>
            </a:r>
          </a:p>
          <a:p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many coins does he get?</a:t>
            </a:r>
          </a:p>
        </p:txBody>
      </p:sp>
      <p:sp>
        <p:nvSpPr>
          <p:cNvPr id="2" name="AutoShape 2" descr="Image result for box of bana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Related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cupcak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cupcak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cupcak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cupcak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" descr="Image result for cookies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" descr="Image result for wages british notes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Image result for wages british notes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2" descr="Image result for 12 coins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41847"/>
            <a:ext cx="2016224" cy="161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63677" y="40050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Which is more 2/3 or 2/4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7575" y="494116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4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What is 1/5 of 25?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7575" y="576502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Question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What is 3/5 of 30?</a:t>
            </a:r>
          </a:p>
        </p:txBody>
      </p:sp>
    </p:spTree>
    <p:extLst>
      <p:ext uri="{BB962C8B-B14F-4D97-AF65-F5344CB8AC3E}">
        <p14:creationId xmlns:p14="http://schemas.microsoft.com/office/powerpoint/2010/main" val="2181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  <a:endParaRPr lang="en-GB" sz="5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77" y="2124145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Tico gets ¼ of 12 coins.</a:t>
            </a:r>
          </a:p>
          <a:p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many coins does he get?</a:t>
            </a:r>
          </a:p>
        </p:txBody>
      </p:sp>
      <p:sp>
        <p:nvSpPr>
          <p:cNvPr id="2" name="AutoShape 2" descr="Image result for box of bana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Related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cupcak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cupcak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cupcak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cupcak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" descr="Image result for cookies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" descr="Image result for wages british notes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Image result for wages british notes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2" descr="Image result for 12 coins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41847"/>
            <a:ext cx="2016224" cy="161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63677" y="40050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Which is more 2/3 or 2/4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7575" y="494116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4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What is 1/5 of 25?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7575" y="576502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Question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What is 3/5 of 30?</a:t>
            </a:r>
          </a:p>
        </p:txBody>
      </p:sp>
    </p:spTree>
    <p:extLst>
      <p:ext uri="{BB962C8B-B14F-4D97-AF65-F5344CB8AC3E}">
        <p14:creationId xmlns:p14="http://schemas.microsoft.com/office/powerpoint/2010/main" val="34701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and Place Value</a:t>
            </a:r>
            <a:endParaRPr lang="en-GB" sz="5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060848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Reception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Which number comes next…</a:t>
            </a:r>
          </a:p>
          <a:p>
            <a:pPr algn="ctr"/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5, 6, 7, ___ ?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026" y="357301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What number does this image show? 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47" y="4365104"/>
            <a:ext cx="2097063" cy="19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94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Tables Challenge!</a:t>
            </a:r>
            <a:endParaRPr lang="en-GB" sz="5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1 min to solve the questions on your challenge sheet!</a:t>
            </a:r>
            <a:endParaRPr lang="en-GB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and Space</a:t>
            </a:r>
            <a:endParaRPr lang="en-GB" sz="5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box of bana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Related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cupcak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cupcak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cupcak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cupcak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" descr="Image result for cookies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" descr="Image result for wages british notes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Image result for wages british notes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2" descr="Image result for 12 coins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65175" y="227687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Reception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Can you name this shape?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2311948" y="3050201"/>
            <a:ext cx="4103241" cy="28083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and Space</a:t>
            </a:r>
            <a:endParaRPr lang="en-GB" sz="5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box of bana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Related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cupcak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cupcak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cupcak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cupcak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" descr="Image result for cookies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" descr="Image result for wages british notes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Image result for wages british notes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2" descr="Image result for 12 coins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65175" y="2276872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How many triangles are in this picture?</a:t>
            </a:r>
          </a:p>
        </p:txBody>
      </p:sp>
      <p:sp>
        <p:nvSpPr>
          <p:cNvPr id="18" name="AutoShape 4" descr="Related image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63574"/>
            <a:ext cx="2442393" cy="242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48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and Space</a:t>
            </a:r>
            <a:endParaRPr lang="en-GB" sz="5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box of bana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Related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cupcak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cupcak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cupcak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cupcak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" descr="Image result for cookies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" descr="Image result for wages british notes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Image result for wages british notes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2" descr="Image result for 12 coins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65175" y="2276872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Which letter has 2 lines of symmetry?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83768" y="2814024"/>
            <a:ext cx="58999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    H   E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7575" y="4077072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What is the name of an eight sided shape?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607" y="4643755"/>
            <a:ext cx="1912513" cy="18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48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and Space</a:t>
            </a:r>
            <a:endParaRPr lang="en-GB" sz="5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box of bana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Related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cupcak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cupcak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cupcak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cupcak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" descr="Image result for cookies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" descr="Image result for wages british notes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Image result for wages british notes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2" descr="Image result for 12 coins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65175" y="2276872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4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Name 2 shapes that have a right angle in them.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7575" y="4077072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Question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What do the angles of a triangle always add up to?</a:t>
            </a:r>
          </a:p>
        </p:txBody>
      </p:sp>
    </p:spTree>
    <p:extLst>
      <p:ext uri="{BB962C8B-B14F-4D97-AF65-F5344CB8AC3E}">
        <p14:creationId xmlns:p14="http://schemas.microsoft.com/office/powerpoint/2010/main" val="193126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and Place Value</a:t>
            </a:r>
            <a:endParaRPr lang="en-GB" sz="5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06084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Which number comes next in the sequence…</a:t>
            </a:r>
          </a:p>
          <a:p>
            <a:pPr algn="ctr"/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 34, 44, 54, ___ ?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026" y="3573016"/>
            <a:ext cx="77768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What number is represented by the dienes? </a:t>
            </a:r>
          </a:p>
          <a:p>
            <a:endParaRPr lang="en-GB" sz="3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447" y="4689253"/>
            <a:ext cx="4729138" cy="176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21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and Place Value</a:t>
            </a:r>
            <a:endParaRPr lang="en-GB" sz="5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060848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4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What is 345 rounded to the nearest hundred?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076" y="371703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Question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sz="3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12" y="2789359"/>
            <a:ext cx="3240360" cy="374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0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Calculating</a:t>
            </a:r>
            <a:endParaRPr lang="en-GB" sz="5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060848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Reception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Can you solve this problem?</a:t>
            </a:r>
          </a:p>
          <a:p>
            <a:endParaRPr lang="en-GB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57523"/>
            <a:ext cx="4830266" cy="165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4648777"/>
            <a:ext cx="77768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sz="6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6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69160"/>
            <a:ext cx="18954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4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Calculating</a:t>
            </a:r>
            <a:endParaRPr lang="en-GB" sz="5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060848"/>
            <a:ext cx="77768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There are 21 bananas in a box. </a:t>
            </a:r>
          </a:p>
          <a:p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 put in another 12 bananas. How</a:t>
            </a:r>
          </a:p>
          <a:p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many bananas do I have now?</a:t>
            </a:r>
          </a:p>
          <a:p>
            <a:endParaRPr lang="en-GB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box of bana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Related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61396"/>
            <a:ext cx="2856731" cy="201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5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Calculating</a:t>
            </a:r>
            <a:endParaRPr lang="en-GB" sz="5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06084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Tina has 37 cupcakes and Rich has 25 cupcakes. How many cupcakes altogether?</a:t>
            </a:r>
          </a:p>
        </p:txBody>
      </p:sp>
      <p:sp>
        <p:nvSpPr>
          <p:cNvPr id="2" name="AutoShape 2" descr="Image result for box of bana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Related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cupcak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cupcak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cupcak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cupcak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037" y="3068960"/>
            <a:ext cx="2523926" cy="21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99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Calculating</a:t>
            </a:r>
            <a:endParaRPr lang="en-GB" sz="5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06084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4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Lulu made 349 chocolate cookies and </a:t>
            </a:r>
            <a:r>
              <a:rPr lang="en-GB" sz="32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JoJo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made 236 vanilla cookies. How many cookies were there altogether?</a:t>
            </a:r>
          </a:p>
        </p:txBody>
      </p:sp>
      <p:sp>
        <p:nvSpPr>
          <p:cNvPr id="2" name="AutoShape 2" descr="Image result for box of bana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Related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cupcak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cupcak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cupcak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cupcak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" descr="Image result for cookies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884" y="3861048"/>
            <a:ext cx="3792264" cy="240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9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Calculating</a:t>
            </a:r>
            <a:endParaRPr lang="en-GB" sz="5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06084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Question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Janet earns £65 in the first week, £74 in the second and £21 in the third. What is her total income?</a:t>
            </a:r>
          </a:p>
        </p:txBody>
      </p:sp>
      <p:sp>
        <p:nvSpPr>
          <p:cNvPr id="2" name="AutoShape 2" descr="Image result for box of bana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thumbs.dreamstime.com/t/bananas-old-box-white-background-4480553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Related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cupcak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cupcak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cupcak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cupcak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" descr="Image result for cookies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" descr="Image result for wages british notes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Image result for wages british notes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3370510" cy="218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69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134</TotalTime>
  <Words>511</Words>
  <Application>Microsoft Office PowerPoint</Application>
  <PresentationFormat>On-screen Show (4:3)</PresentationFormat>
  <Paragraphs>71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Michelle.CARTER</dc:creator>
  <cp:lastModifiedBy>Michelle CARTER</cp:lastModifiedBy>
  <cp:revision>15</cp:revision>
  <dcterms:created xsi:type="dcterms:W3CDTF">2017-11-02T20:59:48Z</dcterms:created>
  <dcterms:modified xsi:type="dcterms:W3CDTF">2017-12-31T16:25:06Z</dcterms:modified>
</cp:coreProperties>
</file>